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0" r:id="rId4"/>
    <p:sldId id="281" r:id="rId5"/>
    <p:sldId id="282" r:id="rId6"/>
    <p:sldId id="283" r:id="rId7"/>
    <p:sldId id="285" r:id="rId8"/>
    <p:sldId id="291" r:id="rId9"/>
    <p:sldId id="286" r:id="rId10"/>
    <p:sldId id="287" r:id="rId11"/>
    <p:sldId id="292" r:id="rId12"/>
    <p:sldId id="288" r:id="rId13"/>
    <p:sldId id="289" r:id="rId14"/>
    <p:sldId id="290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2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406340-CF70-40A6-9A21-7E5387E32DDA}" type="datetimeFigureOut">
              <a:rPr lang="de-DE" smtClean="0"/>
              <a:t>30.01.2022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E93D11E-E43A-4DCB-8E84-6321D045430A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9350">
        <p:fade/>
      </p:transition>
    </mc:Choice>
    <mc:Fallback xmlns="">
      <p:transition spd="med" advTm="935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ens.org/licenses/by/4.0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nmusicom.org/" TargetMode="External"/><Relationship Id="rId4" Type="http://schemas.openxmlformats.org/officeDocument/2006/relationships/hyperlink" Target="http://www.twinmusicom.org/song/255/bounce-ba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03820"/>
            <a:ext cx="7772400" cy="206856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Chemie an der Goetheschule Ilmenau – </a:t>
            </a:r>
            <a:br>
              <a:rPr lang="de-DE" dirty="0"/>
            </a:br>
            <a:r>
              <a:rPr lang="de-DE" dirty="0"/>
              <a:t>wir stellen uns vor. </a:t>
            </a:r>
          </a:p>
        </p:txBody>
      </p:sp>
      <p:pic>
        <p:nvPicPr>
          <p:cNvPr id="2050" name="Picture 2" descr="E:\Fotos 30 Jahre Spez\100_3884T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088232" cy="15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s 30 Jahre Spez\DSCN2243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72384"/>
            <a:ext cx="1908292" cy="14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Fotos 30 Jahre Spez\100_3846Td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53364"/>
            <a:ext cx="3600400" cy="270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643546873265-bounce-ball---twin-musicom">
            <a:hlinkClick r:id="" action="ppaction://media"/>
            <a:extLst>
              <a:ext uri="{FF2B5EF4-FFF2-40B4-BE49-F238E27FC236}">
                <a16:creationId xmlns:a16="http://schemas.microsoft.com/office/drawing/2014/main" id="{20D0FBED-BF42-49C4-B10F-C061719F0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8758" y="203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00">
        <p:fade/>
      </p:transition>
    </mc:Choice>
    <mc:Fallback xmlns="">
      <p:transition spd="med" advTm="1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Später kannst Du Dir beispielsweise erklären, warum Brause sprudelt, Gold glänzt, Wasserstoff explosiv ist …</a:t>
            </a:r>
          </a:p>
        </p:txBody>
      </p:sp>
      <p:pic>
        <p:nvPicPr>
          <p:cNvPr id="2050" name="Picture 2" descr="C:\Users\Torsten\Documents\Chemie Tag der offenen Tür\Homepage Präsenatation\Fotos für PPP\DSCF7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92896"/>
            <a:ext cx="2046655" cy="41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65">
        <p:fade/>
      </p:transition>
    </mc:Choice>
    <mc:Fallback xmlns="">
      <p:transition spd="med" advTm="11265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600" dirty="0"/>
              <a:t>Dabei hilft auch die Arbeit mit Teilchenmodellen.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980986" cy="3507906"/>
          </a:xfrm>
          <a:prstGeom prst="rect">
            <a:avLst/>
          </a:prstGeom>
        </p:spPr>
      </p:pic>
      <p:pic>
        <p:nvPicPr>
          <p:cNvPr id="4" name="Inhaltsplatzhalter 4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D3A6FBA5-7A02-4988-9B07-106F55283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/>
          <a:stretch/>
        </p:blipFill>
        <p:spPr>
          <a:xfrm rot="5400000">
            <a:off x="6284716" y="4092548"/>
            <a:ext cx="2867013" cy="2404013"/>
          </a:xfrm>
        </p:spPr>
      </p:pic>
      <p:pic>
        <p:nvPicPr>
          <p:cNvPr id="6" name="Grafik 5" descr="Ein Bild, das Text, Person, drinnen, Tisch enthält.&#10;&#10;Automatisch generierte Beschreibung">
            <a:extLst>
              <a:ext uri="{FF2B5EF4-FFF2-40B4-BE49-F238E27FC236}">
                <a16:creationId xmlns:a16="http://schemas.microsoft.com/office/drawing/2014/main" id="{D9BD64C9-8813-4DD0-973F-EFFB7848D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4559" r="7681"/>
          <a:stretch/>
        </p:blipFill>
        <p:spPr>
          <a:xfrm>
            <a:off x="5508104" y="1484784"/>
            <a:ext cx="23733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29">
        <p:fade/>
      </p:transition>
    </mc:Choice>
    <mc:Fallback xmlns="">
      <p:transition spd="med" advTm="1082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72231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Außerdem beteiligen sich Schülerinnen und Schüler seit Jahren mit Erfolg an chemischen Olympiaden und Wettbewerben.</a:t>
            </a:r>
          </a:p>
        </p:txBody>
      </p:sp>
      <p:pic>
        <p:nvPicPr>
          <p:cNvPr id="3074" name="Picture 2" descr="C:\Users\Torsten\Documents\Chemie Tag der offenen Tür\Homepage Präsenatation\Fotos für PPP\DSCF9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3573016"/>
            <a:ext cx="3676680" cy="21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4">
        <p:fade/>
      </p:transition>
    </mc:Choice>
    <mc:Fallback xmlns="">
      <p:transition spd="med" advTm="1131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5112568" cy="4392488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Wir freuen uns auf Deinen Schulbesuch an der Goetheschule und werden Dich beim Eindringen in die Welt der Chemie und beim Lernen unterstützen.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60848"/>
            <a:ext cx="3356255" cy="23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74">
        <p:fade/>
      </p:transition>
    </mc:Choice>
    <mc:Fallback xmlns="">
      <p:transition spd="med" advTm="1287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03848" y="3905010"/>
            <a:ext cx="5112568" cy="86409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sz="1400" dirty="0"/>
              <a:t>Hinweis: </a:t>
            </a:r>
          </a:p>
          <a:p>
            <a:pPr marL="109728" indent="0" algn="ctr">
              <a:buNone/>
            </a:pPr>
            <a:r>
              <a:rPr lang="de-DE" sz="1400" dirty="0"/>
              <a:t>Alle Fotos mit Personen ohne Maske wurden vor dem Ausbruch der </a:t>
            </a:r>
            <a:r>
              <a:rPr lang="de-DE" sz="1400" dirty="0" err="1"/>
              <a:t>Coronapandemie</a:t>
            </a:r>
            <a:r>
              <a:rPr lang="de-DE" sz="1400" dirty="0"/>
              <a:t> aufgenommen.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05064"/>
            <a:ext cx="1248139" cy="936104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B0DC4FA6-FD0A-4E55-BD1D-C3DDCBA76BF6}"/>
              </a:ext>
            </a:extLst>
          </p:cNvPr>
          <p:cNvSpPr txBox="1">
            <a:spLocks/>
          </p:cNvSpPr>
          <p:nvPr/>
        </p:nvSpPr>
        <p:spPr>
          <a:xfrm>
            <a:off x="2948267" y="5154708"/>
            <a:ext cx="5736637" cy="17032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de-DE" sz="1400" dirty="0"/>
              <a:t>Hintergrundmusik: Bounce ball von Twin </a:t>
            </a:r>
            <a:r>
              <a:rPr lang="de-DE" sz="1400" dirty="0" err="1"/>
              <a:t>Musicom</a:t>
            </a:r>
            <a:r>
              <a:rPr lang="de-DE" sz="1400" dirty="0"/>
              <a:t> unterliegt der Lizenz Creative-Commons-Lizenz „Namensnennung 4.0“. </a:t>
            </a:r>
            <a:r>
              <a:rPr lang="de-DE" sz="1400" dirty="0">
                <a:hlinkClick r:id="rId3"/>
              </a:rPr>
              <a:t>https://creativecommens.org/licenses/by/4.0/</a:t>
            </a:r>
            <a:endParaRPr lang="de-DE" sz="1400" dirty="0"/>
          </a:p>
          <a:p>
            <a:pPr marL="109728" indent="0" algn="ctr">
              <a:buFont typeface="Wingdings 3"/>
              <a:buNone/>
            </a:pPr>
            <a:r>
              <a:rPr lang="de-DE" sz="1400" dirty="0"/>
              <a:t>Quelle: </a:t>
            </a:r>
            <a:r>
              <a:rPr lang="de-DE" sz="1400" dirty="0">
                <a:hlinkClick r:id="rId4"/>
              </a:rPr>
              <a:t>http://www.twinmusicom.org/song/255/bounce-ball</a:t>
            </a:r>
            <a:endParaRPr lang="de-DE" sz="1400" dirty="0"/>
          </a:p>
          <a:p>
            <a:pPr marL="109728" indent="0" algn="ctr">
              <a:buFont typeface="Wingdings 3"/>
              <a:buNone/>
            </a:pPr>
            <a:r>
              <a:rPr lang="de-DE" sz="1400" dirty="0"/>
              <a:t>Künstler: </a:t>
            </a:r>
            <a:r>
              <a:rPr lang="de-DE" sz="1400" dirty="0">
                <a:hlinkClick r:id="rId5"/>
              </a:rPr>
              <a:t>http://twinmusicom.org</a:t>
            </a:r>
            <a:endParaRPr lang="de-DE" sz="1400" dirty="0"/>
          </a:p>
          <a:p>
            <a:pPr marL="109728" indent="0" algn="ctr">
              <a:buFont typeface="Wingdings 3"/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016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65">
        <p:fade/>
      </p:transition>
    </mc:Choice>
    <mc:Fallback xmlns="">
      <p:transition spd="med" advTm="796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543800" cy="144016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Ab der 7. Klasse beginnt der Chemieunterricht bei uns.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5292080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37">
        <p:fade/>
      </p:transition>
    </mc:Choice>
    <mc:Fallback xmlns="">
      <p:transition spd="med" advTm="1113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3218" y="332656"/>
            <a:ext cx="8507288" cy="207424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In diesem Fach werden Stoffe mit ihren Eigenschaften und chemischen Reaktionen untersucht.</a:t>
            </a:r>
          </a:p>
        </p:txBody>
      </p:sp>
      <p:pic>
        <p:nvPicPr>
          <p:cNvPr id="4098" name="Picture 2" descr="C:\Users\Torsten\Documents\Chemie Tag der offenen Tür\Homepage Präsenatation\Fotos für PPP\DSCF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47640"/>
            <a:ext cx="3807919" cy="17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29">
        <p:fade/>
      </p:transition>
    </mc:Choice>
    <mc:Fallback xmlns="">
      <p:transition spd="med" advTm="1082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Entdecke dabei die Vielfalt der Gase, Metalle, Flüssigkeiten und Pulver!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2736304" cy="2101091"/>
          </a:xfrm>
          <a:prstGeom prst="rect">
            <a:avLst/>
          </a:prstGeom>
        </p:spPr>
      </p:pic>
      <p:pic>
        <p:nvPicPr>
          <p:cNvPr id="5123" name="Picture 3" descr="C:\Users\Torsten\Documents\Chemie Tag der offenen Tür\Homepage Präsenatation\Fotos für PPP\DSCF4356 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98602"/>
            <a:ext cx="1769161" cy="25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6"/>
            <a:ext cx="3026967" cy="31429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93097"/>
            <a:ext cx="2279550" cy="21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87">
        <p:fade/>
      </p:transition>
    </mc:Choice>
    <mc:Fallback xmlns="">
      <p:transition spd="med" advTm="1138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Deine Lehrerinnen und Lehrer zeigen Dir </a:t>
            </a:r>
            <a:r>
              <a:rPr lang="de-DE"/>
              <a:t>dazu Experimente, Modelle der Stoffe und </a:t>
            </a:r>
            <a:r>
              <a:rPr lang="de-DE" dirty="0"/>
              <a:t>erklären Formeln.</a:t>
            </a:r>
          </a:p>
        </p:txBody>
      </p:sp>
      <p:pic>
        <p:nvPicPr>
          <p:cNvPr id="1027" name="Picture 3" descr="C:\Users\Torsten\Documents\Chemie Tag der offenen Tür\Homepage Präsenatation\Fotos für PPP\DSCF1581 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169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6"/>
            <a:ext cx="4032448" cy="28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35">
        <p:fade/>
      </p:transition>
    </mc:Choice>
    <mc:Fallback xmlns="">
      <p:transition spd="med" advTm="1073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Außerdem arbeitest Du selbst mit dem Brenner und führst Versuche durch.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3"/>
            <a:ext cx="4608512" cy="31685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61162"/>
            <a:ext cx="3515882" cy="26369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25" y="1592796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65">
        <p:fade/>
      </p:transition>
    </mc:Choice>
    <mc:Fallback xmlns="">
      <p:transition spd="med" advTm="1116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Das geschieht in der 7. und 8. Klasse im Chemieraum des Hauses 2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17032"/>
            <a:ext cx="3059832" cy="22948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0504"/>
            <a:ext cx="5118315" cy="38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76">
        <p:fade/>
      </p:transition>
    </mc:Choice>
    <mc:Fallback xmlns="">
      <p:transition spd="med" advTm="1077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… und ab der 9. Klasse im Chemieraum des Hauses 1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16" y="2083160"/>
            <a:ext cx="4992555" cy="374441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7">
        <p:fade/>
      </p:transition>
    </mc:Choice>
    <mc:Fallback xmlns="">
      <p:transition spd="med" advTm="1131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… oder im Praktikumsraum des Hauses 1.</a:t>
            </a:r>
          </a:p>
        </p:txBody>
      </p:sp>
      <p:pic>
        <p:nvPicPr>
          <p:cNvPr id="6146" name="Picture 2" descr="C:\Users\Torsten\Documents\Chemie Tag der offenen Tür\Homepage Präsenatation\Fotos für PPP\20220119_144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781549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3131840" cy="23488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1" y="2132856"/>
            <a:ext cx="182420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21">
        <p:fade/>
      </p:transition>
    </mc:Choice>
    <mc:Fallback xmlns="">
      <p:transition spd="med" advTm="10621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245</Words>
  <Application>Microsoft Office PowerPoint</Application>
  <PresentationFormat>Bildschirmpräsentation (4:3)</PresentationFormat>
  <Paragraphs>18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Lucida Sans Unicode</vt:lpstr>
      <vt:lpstr>Verdana</vt:lpstr>
      <vt:lpstr>Wingdings 2</vt:lpstr>
      <vt:lpstr>Wingdings 3</vt:lpstr>
      <vt:lpstr>Deimos</vt:lpstr>
      <vt:lpstr>Chemie an der Goetheschule Ilmenau –  wir stellen uns vor. </vt:lpstr>
      <vt:lpstr>Ab der 7. Klasse beginnt der Chemieunterricht bei uns.</vt:lpstr>
      <vt:lpstr>In diesem Fach werden Stoffe mit ihren Eigenschaften und chemischen Reaktionen untersucht.</vt:lpstr>
      <vt:lpstr>Entdecke dabei die Vielfalt der Gase, Metalle, Flüssigkeiten und Pulver!</vt:lpstr>
      <vt:lpstr>Deine Lehrerinnen und Lehrer zeigen Dir dazu Experimente, Modelle der Stoffe und erklären Formeln.</vt:lpstr>
      <vt:lpstr>Außerdem arbeitest Du selbst mit dem Brenner und führst Versuche durch.</vt:lpstr>
      <vt:lpstr>Das geschieht in der 7. und 8. Klasse im Chemieraum des Hauses 2 …</vt:lpstr>
      <vt:lpstr>… und ab der 9. Klasse im Chemieraum des Hauses 1 …</vt:lpstr>
      <vt:lpstr>… oder im Praktikumsraum des Hauses 1.</vt:lpstr>
      <vt:lpstr>Später kannst Du Dir beispielsweise erklären, warum Brause sprudelt, Gold glänzt, Wasserstoff explosiv ist …</vt:lpstr>
      <vt:lpstr>Dabei hilft auch die Arbeit mit Teilchenmodellen.</vt:lpstr>
      <vt:lpstr>Außerdem beteiligen sich Schülerinnen und Schüler seit Jahren mit Erfolg an chemischen Olympiaden und Wettbewerben.</vt:lpstr>
      <vt:lpstr>Wir freuen uns auf Deinen Schulbesuch an der Goetheschule und werden Dich beim Eindringen in die Welt der Chemie und beim Lernen unterstützen.</vt:lpstr>
      <vt:lpstr>PowerPoint-Präsentation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Aktivitäten im Fachbereich Chemie der Goetheschule Ilmenau</dc:title>
  <dc:creator>Torsten</dc:creator>
  <cp:lastModifiedBy>Evelyn Tschernatsch</cp:lastModifiedBy>
  <cp:revision>87</cp:revision>
  <dcterms:created xsi:type="dcterms:W3CDTF">2014-02-06T12:27:06Z</dcterms:created>
  <dcterms:modified xsi:type="dcterms:W3CDTF">2022-01-30T21:02:12Z</dcterms:modified>
</cp:coreProperties>
</file>